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1D53"/>
    <a:srgbClr val="BA0653"/>
    <a:srgbClr val="49C1C7"/>
    <a:srgbClr val="439B7E"/>
    <a:srgbClr val="9DDFBE"/>
    <a:srgbClr val="76B531"/>
    <a:srgbClr val="BAE2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D51D5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9F62183-8AA4-5B83-3B3F-4087066EBDD6}"/>
              </a:ext>
            </a:extLst>
          </p:cNvPr>
          <p:cNvSpPr txBox="1"/>
          <p:nvPr userDrawn="1"/>
        </p:nvSpPr>
        <p:spPr>
          <a:xfrm>
            <a:off x="830017" y="490448"/>
            <a:ext cx="73497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SERVICES DE FORMATION ET DE CONSEIL POUR LES </a:t>
            </a:r>
            <a:r>
              <a:rPr lang="de-AT" sz="1400" b="1" i="0" dirty="0">
                <a:solidFill>
                  <a:schemeClr val="tx2">
                    <a:lumMod val="75000"/>
                    <a:lumOff val="25000"/>
                  </a:schemeClr>
                </a:solidFill>
                <a:effectLst/>
                <a:latin typeface="Myriad Pro" panose="020B0503030403020204"/>
                <a:cs typeface="Arial" panose="020B0604020202020204" pitchFamily="34" charset="0"/>
              </a:rPr>
              <a:t>ÉT</a:t>
            </a:r>
            <a:r>
              <a:rPr lang="fr-FR" sz="14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  <a:cs typeface="Arial" panose="020B0604020202020204" pitchFamily="34" charset="0"/>
              </a:rPr>
              <a:t>ATS MEMBRES DU CELV</a:t>
            </a:r>
            <a:endParaRPr lang="de-AT" sz="1400" b="1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  <a:cs typeface="Arial" panose="020B0604020202020204" pitchFamily="34" charset="0"/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831271" y="83128"/>
            <a:ext cx="101997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La langue pour le travail</a:t>
            </a:r>
            <a:r>
              <a:rPr lang="hu-HU" sz="24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 (LfW)</a:t>
            </a:r>
            <a:endParaRPr lang="de-AT" sz="24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C6C8B87-2D49-E0F8-B445-4CA2AD08CB5B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8317" y="5998189"/>
            <a:ext cx="1865630" cy="6330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 fontScale="90000"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Le Centre européen pour les </a:t>
            </a:r>
            <a:r>
              <a:rPr lang="fr-FR" sz="360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langues vivantes</a:t>
            </a:r>
            <a:br>
              <a:rPr lang="fr-FR" sz="360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du 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Conseil de l’Europe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Le Centre européen pour les langues vivantes du Conseil de l’Europe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Evgenia Neftetzidou</cp:lastModifiedBy>
  <cp:revision>38</cp:revision>
  <dcterms:created xsi:type="dcterms:W3CDTF">2024-02-06T15:43:11Z</dcterms:created>
  <dcterms:modified xsi:type="dcterms:W3CDTF">2025-02-17T14:05:01Z</dcterms:modified>
</cp:coreProperties>
</file>